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2024</a:t>
            </a:r>
            <a:r>
              <a:rPr lang="zh-CN" altLang="en-US" dirty="0" smtClean="0"/>
              <a:t>年</a:t>
            </a:r>
            <a:r>
              <a:rPr lang="zh-CN" altLang="en-US" dirty="0" smtClean="0"/>
              <a:t>国家奖学金</a:t>
            </a:r>
            <a:r>
              <a:rPr lang="zh-CN" altLang="en-US" dirty="0" smtClean="0"/>
              <a:t>申请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72000" y="4437112"/>
            <a:ext cx="3344416" cy="1752600"/>
          </a:xfrm>
        </p:spPr>
        <p:txBody>
          <a:bodyPr>
            <a:normAutofit/>
          </a:bodyPr>
          <a:lstStyle/>
          <a:p>
            <a:r>
              <a:rPr lang="zh-CN" altLang="en-US" sz="1800" dirty="0" smtClean="0">
                <a:solidFill>
                  <a:schemeClr val="tx1"/>
                </a:solidFill>
              </a:rPr>
              <a:t>姓名：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r>
              <a:rPr lang="zh-CN" altLang="en-US" sz="1800" dirty="0" smtClean="0">
                <a:solidFill>
                  <a:schemeClr val="tx1"/>
                </a:solidFill>
              </a:rPr>
              <a:t>导师：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r>
              <a:rPr lang="zh-CN" altLang="en-US" sz="1800" dirty="0" smtClean="0">
                <a:solidFill>
                  <a:schemeClr val="tx1"/>
                </a:solidFill>
              </a:rPr>
              <a:t>团组：</a:t>
            </a:r>
            <a:endParaRPr lang="en-US" altLang="zh-CN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="" xmlns:a16="http://schemas.microsoft.com/office/drawing/2014/main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个人情况介绍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3F36812B-2065-4A2B-B59B-8957022687BC}"/>
              </a:ext>
            </a:extLst>
          </p:cNvPr>
          <p:cNvSpPr txBox="1">
            <a:spLocks/>
          </p:cNvSpPr>
          <p:nvPr/>
        </p:nvSpPr>
        <p:spPr>
          <a:xfrm>
            <a:off x="771525" y="1924050"/>
            <a:ext cx="6340929" cy="3276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姓名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培养层次：硕士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博士，年级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攻读方式：统考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直博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硕转博（转博时间）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团组及导师：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学习经历：从大学写起。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31840" y="1772816"/>
            <a:ext cx="17235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200" dirty="0" smtClean="0">
                <a:solidFill>
                  <a:prstClr val="black">
                    <a:tint val="75000"/>
                  </a:prstClr>
                </a:solidFill>
              </a:rPr>
              <a:t>包括但不限于以下方面</a:t>
            </a:r>
            <a:endParaRPr lang="en-US" altLang="en-US" sz="1200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="" xmlns:a16="http://schemas.microsoft.com/office/drawing/2014/main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4400" dirty="0" smtClean="0"/>
              <a:t>科研成果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="" xmlns:a16="http://schemas.microsoft.com/office/drawing/2014/main" id="{3F36812B-2065-4A2B-B59B-8957022687BC}"/>
              </a:ext>
            </a:extLst>
          </p:cNvPr>
          <p:cNvSpPr txBox="1">
            <a:spLocks/>
          </p:cNvSpPr>
          <p:nvPr/>
        </p:nvSpPr>
        <p:spPr>
          <a:xfrm>
            <a:off x="1259632" y="2204864"/>
            <a:ext cx="6340929" cy="3276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简要介绍科研亮点。除了亮点工作介绍，最后应列出科研成果汇总页面，具体形式如下，包括但不限于以下类型成果。</a:t>
            </a:r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发表文章情况，文章题目，发表时间，排名，引用次数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专利：发明专利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实用新型专利，第几发明人，已受理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已进入实质审查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已授权，对应状态的时间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其他</a:t>
            </a: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="" xmlns:a16="http://schemas.microsoft.com/office/drawing/2014/main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4400" dirty="0" smtClean="0"/>
              <a:t>科研活动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="" xmlns:a16="http://schemas.microsoft.com/office/drawing/2014/main" id="{3F36812B-2065-4A2B-B59B-8957022687BC}"/>
              </a:ext>
            </a:extLst>
          </p:cNvPr>
          <p:cNvSpPr txBox="1">
            <a:spLocks/>
          </p:cNvSpPr>
          <p:nvPr/>
        </p:nvSpPr>
        <p:spPr>
          <a:xfrm>
            <a:off x="1259632" y="2204864"/>
            <a:ext cx="6340929" cy="3276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zh-CN" altLang="en-US" dirty="0" smtClean="0"/>
              <a:t>参加科研活动情况，参加会议或者做口头报告等。</a:t>
            </a:r>
            <a:endParaRPr lang="en-US" altLang="en-US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="" xmlns:a16="http://schemas.microsoft.com/office/drawing/2014/main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4400" dirty="0" smtClean="0"/>
              <a:t>社会活动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="" xmlns:a16="http://schemas.microsoft.com/office/drawing/2014/main" id="{3F36812B-2065-4A2B-B59B-8957022687BC}"/>
              </a:ext>
            </a:extLst>
          </p:cNvPr>
          <p:cNvSpPr txBox="1">
            <a:spLocks/>
          </p:cNvSpPr>
          <p:nvPr/>
        </p:nvSpPr>
        <p:spPr>
          <a:xfrm>
            <a:off x="1259632" y="2204864"/>
            <a:ext cx="6340929" cy="3276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zh-CN" altLang="en-US" dirty="0" smtClean="0"/>
              <a:t>参加科研活动情况，参加会议或者做口头报告等。</a:t>
            </a:r>
            <a:endParaRPr lang="en-US" altLang="en-US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="" xmlns:a16="http://schemas.microsoft.com/office/drawing/2014/main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4400" dirty="0" smtClean="0"/>
              <a:t>获奖情况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="" xmlns:a16="http://schemas.microsoft.com/office/drawing/2014/main" id="{3F36812B-2065-4A2B-B59B-8957022687BC}"/>
              </a:ext>
            </a:extLst>
          </p:cNvPr>
          <p:cNvSpPr txBox="1">
            <a:spLocks/>
          </p:cNvSpPr>
          <p:nvPr/>
        </p:nvSpPr>
        <p:spPr>
          <a:xfrm>
            <a:off x="1259632" y="2204864"/>
            <a:ext cx="6340929" cy="3276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zh-CN" altLang="en-US" dirty="0" smtClean="0"/>
              <a:t>注明奖项：</a:t>
            </a:r>
            <a:endParaRPr lang="en-US" altLang="zh-CN" dirty="0" smtClean="0"/>
          </a:p>
          <a:p>
            <a:r>
              <a:rPr lang="zh-CN" altLang="en-US" dirty="0" smtClean="0"/>
              <a:t>名称，获奖时间，如果有排名请标注</a:t>
            </a:r>
            <a:endParaRPr lang="en-US" altLang="en-US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="" xmlns:a16="http://schemas.microsoft.com/office/drawing/2014/main" id="{87BA0B6F-5258-479C-87B7-C806E6757035}"/>
              </a:ext>
            </a:extLst>
          </p:cNvPr>
          <p:cNvSpPr txBox="1">
            <a:spLocks/>
          </p:cNvSpPr>
          <p:nvPr/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其他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全屏显示(4:3)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2024年国家奖学金申请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2024年朱李月华优秀博士生奖申请</dc:title>
  <dc:creator>想想</dc:creator>
  <cp:lastModifiedBy>李响</cp:lastModifiedBy>
  <cp:revision>2</cp:revision>
  <dcterms:created xsi:type="dcterms:W3CDTF">2024-09-19T06:53:09Z</dcterms:created>
  <dcterms:modified xsi:type="dcterms:W3CDTF">2024-09-19T07:08:51Z</dcterms:modified>
</cp:coreProperties>
</file>